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87CB2-BC0D-4BDC-B526-44EE5B3950F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39929-20CA-488C-8946-110118EFE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18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5295F-BCFE-42CA-BD11-1EFCC232AAC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7E8BF-B708-499A-9041-C9CBB24E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8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IX (9)- allows for females</a:t>
            </a:r>
            <a:r>
              <a:rPr lang="en-US" baseline="0" dirty="0" smtClean="0"/>
              <a:t> to compete in sports.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7E8BF-B708-499A-9041-C9CBB24E47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86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Contact 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athletes use their bodies to deter or punish opponents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Collision 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athletes make physical contact, but not with the intent to produce bodily injury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7E8BF-B708-499A-9041-C9CBB24E47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0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Basketball – collision</a:t>
            </a:r>
          </a:p>
          <a:p>
            <a:r>
              <a:rPr lang="en-US" dirty="0" smtClean="0"/>
              <a:t>Diving – collision</a:t>
            </a:r>
          </a:p>
          <a:p>
            <a:r>
              <a:rPr lang="en-US" dirty="0" smtClean="0"/>
              <a:t>Field hockey – collision</a:t>
            </a:r>
          </a:p>
          <a:p>
            <a:r>
              <a:rPr lang="en-US" dirty="0" smtClean="0"/>
              <a:t>Football – contact</a:t>
            </a:r>
          </a:p>
          <a:p>
            <a:r>
              <a:rPr lang="en-US" dirty="0" smtClean="0"/>
              <a:t>Hockey – contact</a:t>
            </a:r>
          </a:p>
          <a:p>
            <a:r>
              <a:rPr lang="en-US" dirty="0" smtClean="0"/>
              <a:t>Rodeo – collision</a:t>
            </a:r>
          </a:p>
          <a:p>
            <a:r>
              <a:rPr lang="en-US" dirty="0" smtClean="0"/>
              <a:t>Rugby –</a:t>
            </a:r>
            <a:r>
              <a:rPr lang="en-US" baseline="0" dirty="0" smtClean="0"/>
              <a:t> </a:t>
            </a:r>
            <a:r>
              <a:rPr lang="en-US" dirty="0" smtClean="0"/>
              <a:t>contact</a:t>
            </a:r>
          </a:p>
          <a:p>
            <a:r>
              <a:rPr lang="en-US" dirty="0" smtClean="0"/>
              <a:t>Ski-jumping</a:t>
            </a:r>
            <a:r>
              <a:rPr lang="en-US" baseline="0" dirty="0" smtClean="0"/>
              <a:t> – collision</a:t>
            </a:r>
          </a:p>
          <a:p>
            <a:r>
              <a:rPr lang="en-US" baseline="0" dirty="0" smtClean="0"/>
              <a:t>Water polo – contact</a:t>
            </a:r>
          </a:p>
          <a:p>
            <a:r>
              <a:rPr lang="en-US" baseline="0" dirty="0" smtClean="0"/>
              <a:t>Wrestling - contact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7E8BF-B708-499A-9041-C9CBB24E47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6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CB7CF1-CAB3-4EAD-B85A-1D53174AAC1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8173C6-2CFB-4EDD-9A04-7AE39121AF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Concepts of Sport Injuries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2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ATC’s?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Research state the 6.7 million high schools currently offer competitive sports. </a:t>
            </a:r>
          </a:p>
          <a:p>
            <a:r>
              <a:rPr lang="en-US" dirty="0" smtClean="0"/>
              <a:t>Approximately 30 million school age people are competing in community based programs.</a:t>
            </a:r>
          </a:p>
          <a:p>
            <a:r>
              <a:rPr lang="en-US" dirty="0" smtClean="0"/>
              <a:t>Title IX have increased athletic numbers by 700%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7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injury</a:t>
            </a:r>
            <a:r>
              <a:rPr lang="en-US" dirty="0" smtClean="0"/>
              <a:t> is an act that damages or hurts the body</a:t>
            </a:r>
          </a:p>
          <a:p>
            <a:pPr lvl="1"/>
            <a:r>
              <a:rPr lang="en-US" dirty="0" smtClean="0"/>
              <a:t>Occurs as a result of participation in a organized practice or game</a:t>
            </a:r>
          </a:p>
          <a:p>
            <a:pPr lvl="1"/>
            <a:r>
              <a:rPr lang="en-US" dirty="0" smtClean="0"/>
              <a:t>Requires medical attention by a team athletic trainer or physician </a:t>
            </a:r>
          </a:p>
          <a:p>
            <a:pPr lvl="1"/>
            <a:r>
              <a:rPr lang="en-US" dirty="0" smtClean="0"/>
              <a:t>Results in restriction of student athletes participation or performance for 1 or more days beyond the day of injury.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7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of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r>
              <a:rPr lang="en-US" dirty="0" smtClean="0"/>
              <a:t> is the study of the distribution of disease or injury within a population and its environment. </a:t>
            </a:r>
            <a:endParaRPr lang="en-US" dirty="0"/>
          </a:p>
          <a:p>
            <a:r>
              <a:rPr lang="en-US" dirty="0" smtClean="0"/>
              <a:t>Types of sports and how they are broken down.</a:t>
            </a:r>
          </a:p>
          <a:p>
            <a:pPr lvl="1"/>
            <a:r>
              <a:rPr lang="en-US" dirty="0" smtClean="0"/>
              <a:t>Contact/Collision</a:t>
            </a:r>
          </a:p>
          <a:p>
            <a:pPr lvl="1"/>
            <a:r>
              <a:rPr lang="en-US" dirty="0" smtClean="0"/>
              <a:t>Limited Contact/Collision</a:t>
            </a:r>
          </a:p>
          <a:p>
            <a:pPr lvl="1"/>
            <a:r>
              <a:rPr lang="en-US" dirty="0" smtClean="0"/>
              <a:t>Non-Contact/Collision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0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Contact/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Basketball			Water Polo</a:t>
            </a:r>
          </a:p>
          <a:p>
            <a:pPr marL="45720" indent="0">
              <a:buNone/>
            </a:pPr>
            <a:r>
              <a:rPr lang="en-US" dirty="0" smtClean="0"/>
              <a:t>Diving				Wrestling</a:t>
            </a:r>
          </a:p>
          <a:p>
            <a:pPr marL="45720" indent="0">
              <a:buNone/>
            </a:pPr>
            <a:r>
              <a:rPr lang="en-US" dirty="0" smtClean="0"/>
              <a:t>Field hockey</a:t>
            </a:r>
          </a:p>
          <a:p>
            <a:pPr marL="45720" indent="0">
              <a:buNone/>
            </a:pPr>
            <a:r>
              <a:rPr lang="en-US" dirty="0" smtClean="0"/>
              <a:t>Football</a:t>
            </a:r>
          </a:p>
          <a:p>
            <a:pPr marL="45720" indent="0">
              <a:buNone/>
            </a:pPr>
            <a:r>
              <a:rPr lang="en-US" dirty="0" smtClean="0"/>
              <a:t>Hockey</a:t>
            </a:r>
          </a:p>
          <a:p>
            <a:pPr marL="45720" indent="0">
              <a:buNone/>
            </a:pPr>
            <a:r>
              <a:rPr lang="en-US" dirty="0" smtClean="0"/>
              <a:t>Rodeo</a:t>
            </a:r>
          </a:p>
          <a:p>
            <a:pPr marL="45720" indent="0">
              <a:buNone/>
            </a:pPr>
            <a:r>
              <a:rPr lang="en-US" dirty="0" smtClean="0"/>
              <a:t>Rugby</a:t>
            </a:r>
          </a:p>
          <a:p>
            <a:pPr marL="45720" indent="0">
              <a:buNone/>
            </a:pPr>
            <a:r>
              <a:rPr lang="en-US" dirty="0" smtClean="0"/>
              <a:t>Ski-Jumping</a:t>
            </a:r>
          </a:p>
        </p:txBody>
      </p:sp>
    </p:spTree>
    <p:extLst>
      <p:ext uri="{BB962C8B-B14F-4D97-AF65-F5344CB8AC3E}">
        <p14:creationId xmlns:p14="http://schemas.microsoft.com/office/powerpoint/2010/main" val="139481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Contact/Collision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dirty="0" smtClean="0"/>
              <a:t>Baseball				Bicycling</a:t>
            </a:r>
          </a:p>
          <a:p>
            <a:pPr marL="45720" indent="0">
              <a:buNone/>
            </a:pPr>
            <a:r>
              <a:rPr lang="en-US" dirty="0" smtClean="0"/>
              <a:t>Cheerleading			Fencing</a:t>
            </a:r>
          </a:p>
          <a:p>
            <a:pPr marL="45720" indent="0">
              <a:buNone/>
            </a:pPr>
            <a:r>
              <a:rPr lang="en-US" dirty="0" smtClean="0"/>
              <a:t>High Jump			Pole Vault</a:t>
            </a:r>
          </a:p>
          <a:p>
            <a:pPr marL="45720" indent="0">
              <a:buNone/>
            </a:pPr>
            <a:r>
              <a:rPr lang="en-US" dirty="0" smtClean="0"/>
              <a:t>Floor Hockey			Gymnastics</a:t>
            </a:r>
          </a:p>
          <a:p>
            <a:pPr marL="45720" indent="0">
              <a:buNone/>
            </a:pPr>
            <a:r>
              <a:rPr lang="en-US" dirty="0" smtClean="0"/>
              <a:t>Handball				Horseback Riding</a:t>
            </a:r>
          </a:p>
          <a:p>
            <a:pPr marL="45720" indent="0">
              <a:buNone/>
            </a:pPr>
            <a:r>
              <a:rPr lang="en-US" dirty="0" smtClean="0"/>
              <a:t>Racquetball 			Ice-skating</a:t>
            </a:r>
          </a:p>
          <a:p>
            <a:pPr marL="45720" indent="0">
              <a:buNone/>
            </a:pPr>
            <a:r>
              <a:rPr lang="en-US" dirty="0" smtClean="0"/>
              <a:t>In-line Skating			Roller Skating</a:t>
            </a:r>
          </a:p>
          <a:p>
            <a:pPr marL="45720" indent="0">
              <a:buNone/>
            </a:pPr>
            <a:r>
              <a:rPr lang="en-US" dirty="0" smtClean="0"/>
              <a:t>Skiing				Skateboarding</a:t>
            </a:r>
          </a:p>
          <a:p>
            <a:pPr marL="45720" indent="0">
              <a:buNone/>
            </a:pPr>
            <a:r>
              <a:rPr lang="en-US" dirty="0" smtClean="0"/>
              <a:t>Softball				Squash</a:t>
            </a:r>
          </a:p>
          <a:p>
            <a:pPr marL="45720" indent="0">
              <a:buNone/>
            </a:pPr>
            <a:r>
              <a:rPr lang="en-US" dirty="0" smtClean="0"/>
              <a:t>Ultimate Frisbee			Volleyball</a:t>
            </a:r>
          </a:p>
          <a:p>
            <a:pPr marL="45720" indent="0">
              <a:buNone/>
            </a:pPr>
            <a:r>
              <a:rPr lang="en-US" dirty="0" smtClean="0"/>
              <a:t>Surfing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7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Contact/Collision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dirty="0" smtClean="0"/>
              <a:t>Archery				Badminton</a:t>
            </a:r>
          </a:p>
          <a:p>
            <a:pPr marL="45720" indent="0">
              <a:buNone/>
            </a:pPr>
            <a:r>
              <a:rPr lang="en-US" dirty="0" smtClean="0"/>
              <a:t>Body Building			Bowling</a:t>
            </a:r>
          </a:p>
          <a:p>
            <a:pPr marL="45720" indent="0">
              <a:buNone/>
            </a:pPr>
            <a:r>
              <a:rPr lang="en-US" dirty="0" smtClean="0"/>
              <a:t>Canoeing			Rowing</a:t>
            </a:r>
          </a:p>
          <a:p>
            <a:pPr marL="45720" indent="0">
              <a:buNone/>
            </a:pPr>
            <a:r>
              <a:rPr lang="en-US" dirty="0" smtClean="0"/>
              <a:t>Curling				Dancing</a:t>
            </a:r>
          </a:p>
          <a:p>
            <a:pPr marL="45720" indent="0">
              <a:buNone/>
            </a:pPr>
            <a:r>
              <a:rPr lang="en-US" dirty="0" smtClean="0"/>
              <a:t>Discus				Javelin</a:t>
            </a:r>
          </a:p>
          <a:p>
            <a:pPr marL="45720" indent="0">
              <a:buNone/>
            </a:pPr>
            <a:r>
              <a:rPr lang="en-US" dirty="0" smtClean="0"/>
              <a:t>Shot-put			Golf</a:t>
            </a:r>
          </a:p>
          <a:p>
            <a:pPr marL="45720" indent="0">
              <a:buNone/>
            </a:pPr>
            <a:r>
              <a:rPr lang="en-US" dirty="0" smtClean="0"/>
              <a:t>Powerlifting			Jump-rope</a:t>
            </a:r>
          </a:p>
          <a:p>
            <a:pPr marL="45720" indent="0">
              <a:buNone/>
            </a:pPr>
            <a:r>
              <a:rPr lang="en-US" dirty="0" smtClean="0"/>
              <a:t>Running				Sailing</a:t>
            </a:r>
          </a:p>
          <a:p>
            <a:pPr marL="45720" indent="0">
              <a:buNone/>
            </a:pPr>
            <a:r>
              <a:rPr lang="en-US" dirty="0" smtClean="0"/>
              <a:t>Scuba Diving			Tennis </a:t>
            </a:r>
          </a:p>
          <a:p>
            <a:pPr marL="45720" indent="0">
              <a:buNone/>
            </a:pPr>
            <a:r>
              <a:rPr lang="en-US" dirty="0" smtClean="0"/>
              <a:t>Sailing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6955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</TotalTime>
  <Words>218</Words>
  <Application>Microsoft Office PowerPoint</Application>
  <PresentationFormat>On-screen Show (4:3)</PresentationFormat>
  <Paragraphs>64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Georgia</vt:lpstr>
      <vt:lpstr>Trebuchet MS</vt:lpstr>
      <vt:lpstr>Slipstream</vt:lpstr>
      <vt:lpstr>Concepts of Sport Injuries</vt:lpstr>
      <vt:lpstr>Why do we need ATC’s?</vt:lpstr>
      <vt:lpstr>Injuries</vt:lpstr>
      <vt:lpstr>Epidemiology of sports</vt:lpstr>
      <vt:lpstr>Contact/ Collision</vt:lpstr>
      <vt:lpstr>Limited Contact/Collision</vt:lpstr>
      <vt:lpstr>Non Contact/Collision</vt:lpstr>
    </vt:vector>
  </TitlesOfParts>
  <Company>Pasadena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of Sport Injuries</dc:title>
  <dc:creator>Candle Carmichael</dc:creator>
  <cp:lastModifiedBy>Candle Carmichael</cp:lastModifiedBy>
  <cp:revision>5</cp:revision>
  <cp:lastPrinted>2012-09-12T15:03:22Z</cp:lastPrinted>
  <dcterms:created xsi:type="dcterms:W3CDTF">2012-09-12T14:45:43Z</dcterms:created>
  <dcterms:modified xsi:type="dcterms:W3CDTF">2014-09-10T14:53:55Z</dcterms:modified>
</cp:coreProperties>
</file>