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1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7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B17530-645C-4894-9350-B1C173AFF02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C923-025E-44DC-8F43-7C04191B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3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94137"/>
          </a:xfrm>
        </p:spPr>
        <p:txBody>
          <a:bodyPr>
            <a:normAutofit/>
          </a:bodyPr>
          <a:lstStyle/>
          <a:p>
            <a:r>
              <a:rPr lang="en-US" sz="16600" dirty="0" smtClean="0"/>
              <a:t>The Hip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19253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ghlands.edu/academics/divisions/scipe/biology/faculty/harnden/2121/images/latcox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580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ghlands.edu/academics/divisions/scipe/biology/faculty/harnden/2121/images/medcox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04" y="1"/>
            <a:ext cx="5611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8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nx.org/resources/0ed1c19a45affc677ec34b67374ebe0b/817_Ligaments_of_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95" y="977900"/>
            <a:ext cx="8831151" cy="52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1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dpcalex.com/wp-content/uploads/2014/10/hip-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37" y="482252"/>
            <a:ext cx="8408763" cy="59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8" t="-189" r="308" b="43757"/>
          <a:stretch/>
        </p:blipFill>
        <p:spPr>
          <a:xfrm>
            <a:off x="2109031" y="99679"/>
            <a:ext cx="7238278" cy="663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7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942" y="145863"/>
            <a:ext cx="8702427" cy="65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3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Hip movement and the muscles that help them move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805004"/>
              </p:ext>
            </p:extLst>
          </p:nvPr>
        </p:nvGraphicFramePr>
        <p:xfrm>
          <a:off x="1103313" y="2052638"/>
          <a:ext cx="894715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/>
                <a:gridCol w="4473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Muscles used for movement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Flexion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Rectus </a:t>
                      </a:r>
                      <a:r>
                        <a:rPr lang="en-US" dirty="0" err="1" smtClean="0"/>
                        <a:t>femoris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Sartorius; </a:t>
                      </a:r>
                      <a:r>
                        <a:rPr lang="en-US" baseline="0" dirty="0" err="1" smtClean="0"/>
                        <a:t>Illiacus</a:t>
                      </a:r>
                      <a:r>
                        <a:rPr lang="en-US" baseline="0" dirty="0" smtClean="0"/>
                        <a:t>; Psoas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 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Hamstrings; Biceps </a:t>
                      </a:r>
                      <a:r>
                        <a:rPr lang="en-US" dirty="0" err="1" smtClean="0"/>
                        <a:t>femorus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Semimembranosis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Semitendinosis</a:t>
                      </a:r>
                      <a:r>
                        <a:rPr lang="en-US" baseline="0" dirty="0" smtClean="0"/>
                        <a:t>; Gluteus </a:t>
                      </a:r>
                      <a:r>
                        <a:rPr lang="en-US" baseline="0" dirty="0" err="1" smtClean="0"/>
                        <a:t>maximus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Abduction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Gleteus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medius</a:t>
                      </a:r>
                      <a:r>
                        <a:rPr lang="en-US" dirty="0" smtClean="0"/>
                        <a:t>; tensor fascia </a:t>
                      </a:r>
                      <a:r>
                        <a:rPr lang="en-US" dirty="0" err="1" smtClean="0"/>
                        <a:t>lata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Adduction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Gracilis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Pectineus</a:t>
                      </a:r>
                      <a:r>
                        <a:rPr lang="en-US" baseline="0" dirty="0" smtClean="0"/>
                        <a:t>; Adductor </a:t>
                      </a:r>
                      <a:r>
                        <a:rPr lang="en-US" baseline="0" dirty="0" err="1" smtClean="0"/>
                        <a:t>magnus</a:t>
                      </a:r>
                      <a:r>
                        <a:rPr lang="en-US" baseline="0" dirty="0" smtClean="0"/>
                        <a:t>; </a:t>
                      </a:r>
                    </a:p>
                    <a:p>
                      <a:r>
                        <a:rPr lang="en-US" baseline="0" dirty="0" smtClean="0"/>
                        <a:t>Adductor </a:t>
                      </a:r>
                      <a:r>
                        <a:rPr lang="en-US" baseline="0" dirty="0" err="1" smtClean="0"/>
                        <a:t>longus</a:t>
                      </a:r>
                      <a:r>
                        <a:rPr lang="en-US" baseline="0" dirty="0" smtClean="0"/>
                        <a:t>; Adductor </a:t>
                      </a:r>
                      <a:r>
                        <a:rPr lang="en-US" baseline="0" dirty="0" err="1" smtClean="0"/>
                        <a:t>brevis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Medial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Gluteus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minimus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 Lateral</a:t>
                      </a:r>
                      <a:r>
                        <a:rPr lang="en-US" baseline="0" dirty="0" smtClean="0"/>
                        <a:t>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Piriformis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Superior </a:t>
                      </a:r>
                      <a:r>
                        <a:rPr lang="en-US" baseline="0" dirty="0" err="1" smtClean="0"/>
                        <a:t>gemelllus</a:t>
                      </a:r>
                      <a:r>
                        <a:rPr lang="en-US" baseline="0" dirty="0" smtClean="0"/>
                        <a:t>; Inferior </a:t>
                      </a:r>
                      <a:r>
                        <a:rPr lang="en-US" baseline="0" dirty="0" err="1" smtClean="0"/>
                        <a:t>gemellus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Obturator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internus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Obturator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exernus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Quadratus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femoris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Injuries of the Thigh, Hip, Groin, and Pelvic region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Quadriceps Contusions</a:t>
            </a:r>
          </a:p>
          <a:p>
            <a:r>
              <a:rPr lang="en-US" dirty="0" smtClean="0"/>
              <a:t>Myositis </a:t>
            </a:r>
            <a:r>
              <a:rPr lang="en-US" dirty="0" err="1" smtClean="0"/>
              <a:t>Ossificans</a:t>
            </a:r>
            <a:endParaRPr lang="en-US" dirty="0" smtClean="0"/>
          </a:p>
          <a:p>
            <a:r>
              <a:rPr lang="en-US" dirty="0" smtClean="0"/>
              <a:t>Quadriceps Muscle Strain</a:t>
            </a:r>
          </a:p>
          <a:p>
            <a:r>
              <a:rPr lang="en-US" dirty="0" smtClean="0"/>
              <a:t>Hamstring Muscle Strain</a:t>
            </a:r>
          </a:p>
          <a:p>
            <a:r>
              <a:rPr lang="en-US" dirty="0" smtClean="0"/>
              <a:t>Acute Femoral Fracture</a:t>
            </a:r>
          </a:p>
          <a:p>
            <a:r>
              <a:rPr lang="en-US" dirty="0" smtClean="0"/>
              <a:t>Hip Sprain</a:t>
            </a:r>
          </a:p>
          <a:p>
            <a:r>
              <a:rPr lang="en-US" dirty="0" smtClean="0"/>
              <a:t>Dislocated Hip Joint</a:t>
            </a:r>
          </a:p>
          <a:p>
            <a:r>
              <a:rPr lang="en-US" dirty="0" smtClean="0"/>
              <a:t>Hip </a:t>
            </a:r>
            <a:r>
              <a:rPr lang="en-US" dirty="0" err="1" smtClean="0"/>
              <a:t>Labral</a:t>
            </a:r>
            <a:r>
              <a:rPr lang="en-US" dirty="0" smtClean="0"/>
              <a:t> Tear</a:t>
            </a:r>
          </a:p>
          <a:p>
            <a:endParaRPr lang="en-US" dirty="0" smtClean="0"/>
          </a:p>
          <a:p>
            <a:r>
              <a:rPr lang="en-US" dirty="0" err="1" smtClean="0"/>
              <a:t>Piriformis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Legg-</a:t>
            </a:r>
            <a:r>
              <a:rPr lang="en-US" dirty="0" err="1" smtClean="0"/>
              <a:t>Perthes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Slipped Capital Femoral Epiphysis</a:t>
            </a:r>
          </a:p>
          <a:p>
            <a:r>
              <a:rPr lang="en-US" dirty="0" smtClean="0"/>
              <a:t>Iliac Crest Contusion (Hip pointer)</a:t>
            </a:r>
          </a:p>
          <a:p>
            <a:r>
              <a:rPr lang="en-US" dirty="0" err="1" smtClean="0"/>
              <a:t>Osteitis</a:t>
            </a:r>
            <a:r>
              <a:rPr lang="en-US" dirty="0" smtClean="0"/>
              <a:t> Pubis</a:t>
            </a:r>
          </a:p>
          <a:p>
            <a:r>
              <a:rPr lang="en-US" dirty="0" smtClean="0"/>
              <a:t>Stress Fracture of the Pelvis</a:t>
            </a:r>
          </a:p>
          <a:p>
            <a:r>
              <a:rPr lang="en-US" dirty="0" smtClean="0"/>
              <a:t>Avulsion Fracture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35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</TotalTime>
  <Words>143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 movement and the muscles that help them move</vt:lpstr>
      <vt:lpstr>Injuries of the Thigh, Hip, Groin, and Pelvic region </vt:lpstr>
    </vt:vector>
  </TitlesOfParts>
  <Company>Pasadena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Candle Carmichael</dc:creator>
  <cp:lastModifiedBy>Candle_Carmichael</cp:lastModifiedBy>
  <cp:revision>12</cp:revision>
  <dcterms:created xsi:type="dcterms:W3CDTF">2015-01-28T13:34:08Z</dcterms:created>
  <dcterms:modified xsi:type="dcterms:W3CDTF">2017-01-02T19:51:24Z</dcterms:modified>
</cp:coreProperties>
</file>